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AB6C8-BC5A-2A92-29B4-4FF830B88AB4}" v="13" dt="2025-01-21T15:46:37.899"/>
    <p1510:client id="{B8FB667A-1508-3C80-01DA-3C2B19187950}" v="270" dt="2025-01-21T16:51:01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red dice&#10;&#10;AI-generated content may be incorrect.">
            <a:extLst>
              <a:ext uri="{FF2B5EF4-FFF2-40B4-BE49-F238E27FC236}">
                <a16:creationId xmlns:a16="http://schemas.microsoft.com/office/drawing/2014/main" id="{417A2ABB-D964-D2FD-794B-4C339F1B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" t="32003" r="-531" b="15133"/>
          <a:stretch/>
        </p:blipFill>
        <p:spPr>
          <a:xfrm>
            <a:off x="1370" y="773484"/>
            <a:ext cx="3627646" cy="3452665"/>
          </a:xfrm>
          <a:prstGeom prst="rect">
            <a:avLst/>
          </a:prstGeom>
        </p:spPr>
      </p:pic>
      <p:pic>
        <p:nvPicPr>
          <p:cNvPr id="4" name="Picture 3" descr="A pair of red dice&#10;&#10;AI-generated content may be incorrect.">
            <a:extLst>
              <a:ext uri="{FF2B5EF4-FFF2-40B4-BE49-F238E27FC236}">
                <a16:creationId xmlns:a16="http://schemas.microsoft.com/office/drawing/2014/main" id="{AA6E8FEA-1153-BDAE-8235-AACB6872E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65000"/>
                    </a14:imgEffect>
                    <a14:imgEffect>
                      <a14:brightnessContrast bright="-8000" contrast="5000"/>
                    </a14:imgEffect>
                  </a14:imgLayer>
                </a14:imgProps>
              </a:ext>
            </a:extLst>
          </a:blip>
          <a:srcRect l="59" t="32003" r="-531" b="15133"/>
          <a:stretch/>
        </p:blipFill>
        <p:spPr>
          <a:xfrm>
            <a:off x="9058559" y="3937230"/>
            <a:ext cx="2971748" cy="28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eel in a desert&#10;&#10;AI-generated content may be incorrect.">
            <a:extLst>
              <a:ext uri="{FF2B5EF4-FFF2-40B4-BE49-F238E27FC236}">
                <a16:creationId xmlns:a16="http://schemas.microsoft.com/office/drawing/2014/main" id="{A28BD138-D850-9FE9-F364-7544390A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7469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639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95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47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men playing a game&#10;&#10;AI-generated content may be incorrect.">
            <a:extLst>
              <a:ext uri="{FF2B5EF4-FFF2-40B4-BE49-F238E27FC236}">
                <a16:creationId xmlns:a16="http://schemas.microsoft.com/office/drawing/2014/main" id="{204BF053-888F-7086-9000-E17558F467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33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786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person playing a board game&#10;&#10;AI-generated content may be incorrect.">
            <a:extLst>
              <a:ext uri="{FF2B5EF4-FFF2-40B4-BE49-F238E27FC236}">
                <a16:creationId xmlns:a16="http://schemas.microsoft.com/office/drawing/2014/main" id="{ECF48184-7EC2-1676-AB08-B7F1B5A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" y="0"/>
            <a:ext cx="12279245" cy="72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7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 with a turban&#10;&#10;AI-generated content may be incorrect.">
            <a:extLst>
              <a:ext uri="{FF2B5EF4-FFF2-40B4-BE49-F238E27FC236}">
                <a16:creationId xmlns:a16="http://schemas.microsoft.com/office/drawing/2014/main" id="{4B9AA4E3-479F-0ACE-6E3C-FF754C72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82" y="2721"/>
            <a:ext cx="6913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2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two people&#10;&#10;AI-generated content may be incorrect.">
            <a:extLst>
              <a:ext uri="{FF2B5EF4-FFF2-40B4-BE49-F238E27FC236}">
                <a16:creationId xmlns:a16="http://schemas.microsoft.com/office/drawing/2014/main" id="{F5601689-2B65-1421-2708-CD3577A1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74" b="34639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0556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ainting of a person holding another person&#10;&#10;AI-generated content may be incorrect.">
            <a:extLst>
              <a:ext uri="{FF2B5EF4-FFF2-40B4-BE49-F238E27FC236}">
                <a16:creationId xmlns:a16="http://schemas.microsoft.com/office/drawing/2014/main" id="{8C4F3C49-950B-438D-FA3C-4658A176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95" r="-1" b="27729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579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riting in the sand&#10;&#10;AI-generated content may be incorrect.">
            <a:extLst>
              <a:ext uri="{FF2B5EF4-FFF2-40B4-BE49-F238E27FC236}">
                <a16:creationId xmlns:a16="http://schemas.microsoft.com/office/drawing/2014/main" id="{6176BFD5-5F4D-2085-13BD-0945B0D5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ainting of a person riding a chariot with a group of people&#10;&#10;AI-generated content may be incorrect.">
            <a:extLst>
              <a:ext uri="{FF2B5EF4-FFF2-40B4-BE49-F238E27FC236}">
                <a16:creationId xmlns:a16="http://schemas.microsoft.com/office/drawing/2014/main" id="{71AACA2A-1A5F-9FBD-E6B7-FE146DED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858" b="189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8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23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168</cp:revision>
  <dcterms:created xsi:type="dcterms:W3CDTF">2025-01-21T15:42:28Z</dcterms:created>
  <dcterms:modified xsi:type="dcterms:W3CDTF">2025-01-21T16:53:39Z</dcterms:modified>
</cp:coreProperties>
</file>